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6" r:id="rId5"/>
    <p:sldId id="258" r:id="rId6"/>
    <p:sldId id="264" r:id="rId7"/>
    <p:sldId id="259" r:id="rId8"/>
    <p:sldId id="260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8574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5605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4952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100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51501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9837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5058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8019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55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8043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305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8055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085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325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9729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234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7354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214866-7811-4C3D-965D-406F80AF3C0F}" type="datetimeFigureOut">
              <a:rPr lang="en-CA" smtClean="0"/>
              <a:t>2017-09-06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FD505-295B-42F7-B230-31EF6865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9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nchwithwilson.weebly.com/" TargetMode="External"/><Relationship Id="rId2" Type="http://schemas.openxmlformats.org/officeDocument/2006/relationships/hyperlink" Target="mailto:lwilson@sd44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Bienvenue</a:t>
            </a:r>
            <a:r>
              <a:rPr lang="en-CA" dirty="0" smtClean="0"/>
              <a:t>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F</a:t>
            </a:r>
            <a:r>
              <a:rPr lang="en-CA" dirty="0" err="1" smtClean="0"/>
              <a:t>rançais</a:t>
            </a:r>
            <a:r>
              <a:rPr lang="en-CA" dirty="0" smtClean="0"/>
              <a:t> 8, 9 et 10 </a:t>
            </a:r>
            <a:r>
              <a:rPr lang="en-CA" dirty="0" smtClean="0"/>
              <a:t>avec Mme Wilson</a:t>
            </a:r>
          </a:p>
          <a:p>
            <a:r>
              <a:rPr lang="en-CA" dirty="0" err="1"/>
              <a:t>s</a:t>
            </a:r>
            <a:r>
              <a:rPr lang="en-CA" dirty="0" err="1" smtClean="0"/>
              <a:t>alle</a:t>
            </a:r>
            <a:r>
              <a:rPr lang="en-CA" dirty="0" smtClean="0"/>
              <a:t> </a:t>
            </a:r>
            <a:r>
              <a:rPr lang="en-CA" dirty="0" smtClean="0"/>
              <a:t>D312/E302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275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ATLs: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1- Novice		2-Learner		3- Practioner		4- Expert</a:t>
            </a:r>
          </a:p>
          <a:p>
            <a:pPr marL="0" indent="0" algn="ctr">
              <a:buNone/>
            </a:pPr>
            <a:endParaRPr lang="en-US" sz="3300" b="1" dirty="0" smtClean="0"/>
          </a:p>
          <a:p>
            <a:pPr marL="0" indent="0" algn="ctr">
              <a:buNone/>
            </a:pPr>
            <a:r>
              <a:rPr lang="en-US" sz="3300" b="1" dirty="0" smtClean="0"/>
              <a:t>Communicating</a:t>
            </a:r>
          </a:p>
          <a:p>
            <a:pPr marL="0" indent="0" algn="ctr">
              <a:buNone/>
            </a:pPr>
            <a:r>
              <a:rPr lang="en-US" sz="3300" b="1" dirty="0" smtClean="0"/>
              <a:t>Self-Management</a:t>
            </a:r>
          </a:p>
          <a:p>
            <a:pPr marL="0" indent="0" algn="ctr">
              <a:buNone/>
            </a:pPr>
            <a:r>
              <a:rPr lang="en-US" sz="3300" b="1" dirty="0" smtClean="0"/>
              <a:t>Social</a:t>
            </a:r>
            <a:endParaRPr lang="en-US" sz="3300" b="1" dirty="0"/>
          </a:p>
          <a:p>
            <a:pPr marL="0" indent="0" algn="ctr">
              <a:buNone/>
            </a:pPr>
            <a:r>
              <a:rPr lang="en-US" sz="3300" b="1" dirty="0" smtClean="0"/>
              <a:t>Thinking</a:t>
            </a:r>
          </a:p>
          <a:p>
            <a:pPr marL="0" indent="0" algn="ctr">
              <a:buNone/>
            </a:pPr>
            <a:r>
              <a:rPr lang="en-US" sz="3300" b="1" dirty="0" smtClean="0"/>
              <a:t>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88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</a:t>
            </a:r>
            <a:r>
              <a:rPr lang="en-US" smtClean="0"/>
              <a:t>a language?</a:t>
            </a:r>
            <a:endParaRPr lang="en-US" dirty="0"/>
          </a:p>
        </p:txBody>
      </p:sp>
      <p:pic>
        <p:nvPicPr>
          <p:cNvPr id="4" name="Content Placeholder 3" descr="Learn-a-language-with-fun_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900" r="-37900"/>
          <a:stretch>
            <a:fillRect/>
          </a:stretch>
        </p:blipFill>
        <p:spPr>
          <a:xfrm>
            <a:off x="1295400" y="2557463"/>
            <a:ext cx="9290050" cy="3216275"/>
          </a:xfrm>
        </p:spPr>
      </p:pic>
    </p:spTree>
    <p:extLst>
      <p:ext uri="{BB962C8B-B14F-4D97-AF65-F5344CB8AC3E}">
        <p14:creationId xmlns:p14="http://schemas.microsoft.com/office/powerpoint/2010/main" val="3645622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Information about me!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93" y="2556932"/>
            <a:ext cx="10387108" cy="3318936"/>
          </a:xfrm>
        </p:spPr>
        <p:txBody>
          <a:bodyPr/>
          <a:lstStyle/>
          <a:p>
            <a:r>
              <a:rPr lang="en-CA" dirty="0" smtClean="0"/>
              <a:t>Je </a:t>
            </a:r>
            <a:r>
              <a:rPr lang="en-CA" dirty="0" err="1" smtClean="0"/>
              <a:t>m’appelle</a:t>
            </a:r>
            <a:r>
              <a:rPr lang="en-CA" dirty="0" smtClean="0"/>
              <a:t> …. Madame Wilson</a:t>
            </a:r>
          </a:p>
          <a:p>
            <a:r>
              <a:rPr lang="en-CA" dirty="0" smtClean="0">
                <a:hlinkClick r:id="rId2"/>
              </a:rPr>
              <a:t>lwilson@sd44.ca</a:t>
            </a:r>
            <a:endParaRPr lang="en-CA" dirty="0" smtClean="0"/>
          </a:p>
          <a:p>
            <a:r>
              <a:rPr lang="en-CA" dirty="0" smtClean="0"/>
              <a:t>Homework website: </a:t>
            </a:r>
            <a:r>
              <a:rPr lang="en-CA" dirty="0" smtClean="0">
                <a:hlinkClick r:id="rId3"/>
              </a:rPr>
              <a:t>www.frenchwithwilson.weebly.com</a:t>
            </a:r>
            <a:endParaRPr lang="en-CA" dirty="0" smtClean="0"/>
          </a:p>
          <a:p>
            <a:r>
              <a:rPr lang="en-CA" dirty="0" smtClean="0"/>
              <a:t>I teach French in D312 &amp; E302. You can find me D312 @ lunch and after school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08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truths and 1 lie:</a:t>
            </a:r>
            <a:endParaRPr lang="en-US" dirty="0"/>
          </a:p>
        </p:txBody>
      </p:sp>
      <p:pic>
        <p:nvPicPr>
          <p:cNvPr id="6" name="Content Placeholder 5" descr="instragram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9146" r="24786" b="19146"/>
          <a:stretch/>
        </p:blipFill>
        <p:spPr>
          <a:xfrm>
            <a:off x="1743696" y="2530920"/>
            <a:ext cx="2367454" cy="1467458"/>
          </a:xfrm>
        </p:spPr>
      </p:pic>
      <p:pic>
        <p:nvPicPr>
          <p:cNvPr id="8" name="Picture 7" descr="firstar-hockey-jersey-stadium-wht-blk-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80" y="2630569"/>
            <a:ext cx="3002855" cy="3002855"/>
          </a:xfrm>
          <a:prstGeom prst="rect">
            <a:avLst/>
          </a:prstGeom>
        </p:spPr>
      </p:pic>
      <p:pic>
        <p:nvPicPr>
          <p:cNvPr id="9" name="Picture 8" descr="langu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34" y="2857342"/>
            <a:ext cx="2368200" cy="2467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74" y="4351283"/>
            <a:ext cx="2059098" cy="11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76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Required Materials: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Binder for all course handouts &amp; your own lined paper</a:t>
            </a:r>
          </a:p>
          <a:p>
            <a:r>
              <a:rPr lang="en-CA" sz="2800" dirty="0" smtClean="0"/>
              <a:t>Pencils, erasers, </a:t>
            </a:r>
            <a:r>
              <a:rPr lang="en-CA" sz="2800" dirty="0" err="1" smtClean="0"/>
              <a:t>etc</a:t>
            </a:r>
            <a:endParaRPr lang="en-CA" sz="2800" dirty="0" smtClean="0"/>
          </a:p>
          <a:p>
            <a:r>
              <a:rPr lang="en-CA" sz="2800" dirty="0" smtClean="0"/>
              <a:t>French textbook (French 8-9 workbook too)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5273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Our French Classroom: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92" y="2556932"/>
            <a:ext cx="10296391" cy="3318936"/>
          </a:xfrm>
        </p:spPr>
        <p:txBody>
          <a:bodyPr/>
          <a:lstStyle/>
          <a:p>
            <a:r>
              <a:rPr lang="en-CA" dirty="0" smtClean="0"/>
              <a:t>Homework &amp; upcoming assessments will be posted on the homework board in class AND on my website</a:t>
            </a:r>
          </a:p>
          <a:p>
            <a:r>
              <a:rPr lang="en-CA" dirty="0" smtClean="0"/>
              <a:t>‘à faire’ list on the homework board means you have missed something for marks &amp; will need to complete outside of class time</a:t>
            </a:r>
          </a:p>
          <a:p>
            <a:r>
              <a:rPr lang="en-CA" dirty="0" smtClean="0"/>
              <a:t>You are here to learn French and practice your French skills – cellphones distract you from your progress and will not be tolerated in class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737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Our French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Homework is expected to be done at the beginning of class</a:t>
            </a:r>
          </a:p>
          <a:p>
            <a:r>
              <a:rPr lang="en-US" dirty="0" smtClean="0"/>
              <a:t>Small snacks are okay &amp; water too! (no pop, juice)</a:t>
            </a:r>
          </a:p>
          <a:p>
            <a:r>
              <a:rPr lang="en-US" dirty="0" smtClean="0"/>
              <a:t>Start the year in seating plan because I want you to be able to communicate in French with a variety of people</a:t>
            </a:r>
          </a:p>
          <a:p>
            <a:r>
              <a:rPr lang="en-US" dirty="0" smtClean="0"/>
              <a:t>No garbage left behind, </a:t>
            </a:r>
            <a:r>
              <a:rPr lang="en-US" dirty="0" err="1" smtClean="0"/>
              <a:t>svp</a:t>
            </a:r>
            <a:r>
              <a:rPr lang="en-US" dirty="0" smtClean="0"/>
              <a:t>! Chairs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5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This year, I will expect you to</a:t>
            </a:r>
            <a:r>
              <a:rPr lang="is-IS" b="1" dirty="0" smtClean="0"/>
              <a:t>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0" y="2556932"/>
            <a:ext cx="10331669" cy="331893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Respect yourself</a:t>
            </a:r>
          </a:p>
          <a:p>
            <a:r>
              <a:rPr lang="en-CA" dirty="0" smtClean="0"/>
              <a:t>Respect the learning environment</a:t>
            </a:r>
          </a:p>
          <a:p>
            <a:r>
              <a:rPr lang="en-CA" dirty="0" smtClean="0"/>
              <a:t>Respect the rights and property of others</a:t>
            </a:r>
          </a:p>
          <a:p>
            <a:r>
              <a:rPr lang="en-CA" dirty="0" smtClean="0"/>
              <a:t>Respect the feelings of others: be courteous in words and actions to others</a:t>
            </a:r>
          </a:p>
          <a:p>
            <a:r>
              <a:rPr lang="en-CA" dirty="0" smtClean="0"/>
              <a:t>Attend school regularly, be punctual and work diligently at your studies</a:t>
            </a:r>
          </a:p>
          <a:p>
            <a:r>
              <a:rPr lang="en-CA" dirty="0" smtClean="0"/>
              <a:t>Conduct yourself in a way that is accepting of others at all times, even if others are different than you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62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607" y="1402032"/>
            <a:ext cx="10058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At Carson Graham, we strive for excellence in all endeavours, encourage personal and social responsibility, respect diversity and work to develop a life long commitment to learning.</a:t>
            </a:r>
            <a:endParaRPr lang="en-CA" sz="4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5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2489"/>
          </a:xfrm>
        </p:spPr>
        <p:txBody>
          <a:bodyPr/>
          <a:lstStyle/>
          <a:p>
            <a:r>
              <a:rPr lang="en-CA" b="1" dirty="0" smtClean="0"/>
              <a:t>MYP Assessment: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484" y="2459421"/>
            <a:ext cx="10331668" cy="3416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You will do a variety of tasks for marks this year. These include listening, reading, speaking and writing activities. You will be assessed on the MYP 8 point scale.</a:t>
            </a:r>
          </a:p>
          <a:p>
            <a:pPr marL="0" indent="0">
              <a:buNone/>
            </a:pPr>
            <a:r>
              <a:rPr lang="en-CA" b="1" dirty="0" smtClean="0"/>
              <a:t>The 4 French skills you will be assessed on are:</a:t>
            </a:r>
          </a:p>
          <a:p>
            <a:r>
              <a:rPr lang="en-CA" dirty="0" smtClean="0"/>
              <a:t>Criteria </a:t>
            </a:r>
            <a:r>
              <a:rPr lang="en-CA" b="1" dirty="0" smtClean="0"/>
              <a:t>A</a:t>
            </a:r>
            <a:r>
              <a:rPr lang="en-CA" dirty="0" smtClean="0"/>
              <a:t> - listening</a:t>
            </a:r>
          </a:p>
          <a:p>
            <a:r>
              <a:rPr lang="en-CA" dirty="0" smtClean="0"/>
              <a:t>Criteria</a:t>
            </a:r>
            <a:r>
              <a:rPr lang="en-CA" b="1" dirty="0" smtClean="0"/>
              <a:t> B </a:t>
            </a:r>
            <a:r>
              <a:rPr lang="en-CA" dirty="0" smtClean="0"/>
              <a:t>- reading</a:t>
            </a:r>
          </a:p>
          <a:p>
            <a:r>
              <a:rPr lang="en-CA" dirty="0" smtClean="0"/>
              <a:t>Criteria </a:t>
            </a:r>
            <a:r>
              <a:rPr lang="en-CA" b="1" dirty="0" smtClean="0"/>
              <a:t>C</a:t>
            </a:r>
            <a:r>
              <a:rPr lang="en-CA" dirty="0" smtClean="0"/>
              <a:t> - communicating</a:t>
            </a:r>
          </a:p>
          <a:p>
            <a:r>
              <a:rPr lang="en-CA" dirty="0" smtClean="0"/>
              <a:t>Criteria </a:t>
            </a:r>
            <a:r>
              <a:rPr lang="en-CA" b="1" dirty="0" smtClean="0"/>
              <a:t>D</a:t>
            </a:r>
            <a:r>
              <a:rPr lang="en-CA" dirty="0" smtClean="0"/>
              <a:t> – using language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8611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719</TotalTime>
  <Words>384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MS Mincho</vt:lpstr>
      <vt:lpstr>Times New Roman</vt:lpstr>
      <vt:lpstr>Organic</vt:lpstr>
      <vt:lpstr>Bienvenue!</vt:lpstr>
      <vt:lpstr>Information about me!</vt:lpstr>
      <vt:lpstr>3 truths and 1 lie:</vt:lpstr>
      <vt:lpstr>Required Materials:</vt:lpstr>
      <vt:lpstr>Our French Classroom:</vt:lpstr>
      <vt:lpstr>Our French Classroom:</vt:lpstr>
      <vt:lpstr>This year, I will expect you to…</vt:lpstr>
      <vt:lpstr>PowerPoint Presentation</vt:lpstr>
      <vt:lpstr>MYP Assessment:</vt:lpstr>
      <vt:lpstr>The 5 ATLs:</vt:lpstr>
      <vt:lpstr>Why learn a language?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Bienvenue!</dc:title>
  <dc:creator>Lindsay Wilson</dc:creator>
  <cp:lastModifiedBy>Lindsay Wilson</cp:lastModifiedBy>
  <cp:revision>22</cp:revision>
  <dcterms:created xsi:type="dcterms:W3CDTF">2017-09-05T18:57:26Z</dcterms:created>
  <dcterms:modified xsi:type="dcterms:W3CDTF">2017-09-06T22:35:08Z</dcterms:modified>
</cp:coreProperties>
</file>